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7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22" name="부제목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20" name="바닥글 개체 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타원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타원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내용 개체 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6" name="직사각형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9" name="순서도: 처리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순서도: 처리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원형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타원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도넛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제목 개체 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9" name="텍스트 개체 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24" name="날짜 개체 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270BEF8-B1F4-43E5-AFA6-B74A98CB8126}" type="datetimeFigureOut">
              <a:rPr lang="ko-KR" altLang="en-US" smtClean="0"/>
              <a:pPr/>
              <a:t>2016-07-11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22" name="슬라이드 번호 개체 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A5A5F3FE-D6AC-4F8F-9520-CB12D863689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5" name="직사각형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1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1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1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1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1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1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1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1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620830"/>
          </a:xfrm>
        </p:spPr>
        <p:txBody>
          <a:bodyPr>
            <a:normAutofit/>
          </a:bodyPr>
          <a:lstStyle/>
          <a:p>
            <a:pPr algn="ctr"/>
            <a:r>
              <a:rPr lang="en-US" altLang="ko-KR" sz="2800" dirty="0" smtClean="0">
                <a:latin typeface="+mj-ea"/>
              </a:rPr>
              <a:t>2016</a:t>
            </a:r>
            <a:r>
              <a:rPr lang="ko-KR" altLang="en-US" sz="2800" dirty="0" smtClean="0">
                <a:latin typeface="+mj-ea"/>
              </a:rPr>
              <a:t>년도 </a:t>
            </a:r>
            <a:r>
              <a:rPr lang="en-US" altLang="ko-KR" sz="2800" smtClean="0">
                <a:latin typeface="+mj-ea"/>
              </a:rPr>
              <a:t>3</a:t>
            </a:r>
            <a:r>
              <a:rPr lang="ko-KR" altLang="en-US" sz="2800" smtClean="0">
                <a:latin typeface="+mj-ea"/>
              </a:rPr>
              <a:t>분기</a:t>
            </a:r>
            <a:r>
              <a:rPr lang="en-US" altLang="ko-KR" sz="2800" dirty="0" smtClean="0">
                <a:latin typeface="+mj-ea"/>
              </a:rPr>
              <a:t> </a:t>
            </a:r>
            <a:r>
              <a:rPr lang="ko-KR" altLang="en-US" sz="2800" dirty="0" smtClean="0">
                <a:latin typeface="+mj-ea"/>
              </a:rPr>
              <a:t>주안</a:t>
            </a:r>
            <a:r>
              <a:rPr lang="en-US" altLang="ko-KR" sz="2800" dirty="0" smtClean="0">
                <a:latin typeface="+mj-ea"/>
              </a:rPr>
              <a:t>3</a:t>
            </a:r>
            <a:r>
              <a:rPr lang="ko-KR" altLang="en-US" sz="2800" dirty="0" smtClean="0">
                <a:latin typeface="+mj-ea"/>
              </a:rPr>
              <a:t>동 주민자치센터 프로그램 </a:t>
            </a:r>
            <a:endParaRPr lang="ko-KR" altLang="en-US" sz="2800" dirty="0">
              <a:latin typeface="+mj-ea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1115615" y="1340768"/>
          <a:ext cx="7704856" cy="42484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807"/>
                <a:gridCol w="2651133"/>
                <a:gridCol w="1822654"/>
                <a:gridCol w="1491262"/>
              </a:tblGrid>
              <a:tr h="5259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프로그램명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운 영 일 시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수강료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원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비고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(09:30~10:30)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실버건강댄스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중급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(10:30~11:30)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66810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스포츠댄스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초급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(11:30~12:30)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풍물교실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(17:00~18:00), </a:t>
                      </a:r>
                    </a:p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(16:30~17:30)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노래교실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(14:30~16:00)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라인댄스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수</a:t>
                      </a:r>
                      <a:r>
                        <a:rPr lang="en-US" altLang="ko-KR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 </a:t>
                      </a:r>
                      <a:r>
                        <a:rPr lang="ko-KR" altLang="en-US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금</a:t>
                      </a:r>
                      <a:r>
                        <a:rPr lang="en-US" altLang="ko-KR" sz="1200" b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(13:00~14:00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25952"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핫라핏댄스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화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,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19:00~20:00)</a:t>
                      </a:r>
                    </a:p>
                    <a:p>
                      <a:pPr algn="l" latinLnBrk="1"/>
                      <a:r>
                        <a:rPr lang="ko-KR" altLang="en-US" sz="1200" b="1" dirty="0" err="1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둘째주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 목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야간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20:00~21:00)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 </a:t>
                      </a:r>
                      <a:r>
                        <a:rPr lang="ko-KR" altLang="en-US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월 </a:t>
                      </a:r>
                      <a:r>
                        <a:rPr lang="en-US" altLang="ko-KR" sz="1200" b="1" dirty="0" smtClean="0">
                          <a:latin typeface="HY그래픽" pitchFamily="18" charset="-127"/>
                          <a:ea typeface="HY그래픽" pitchFamily="18" charset="-127"/>
                        </a:rPr>
                        <a:t>/ 10,000</a:t>
                      </a:r>
                      <a:endParaRPr lang="ko-KR" altLang="en-US" sz="1200" b="1" dirty="0" smtClean="0">
                        <a:latin typeface="HY그래픽" pitchFamily="18" charset="-127"/>
                        <a:ea typeface="HY그래픽" pitchFamily="18" charset="-127"/>
                      </a:endParaRPr>
                    </a:p>
                    <a:p>
                      <a:pPr algn="ctr"/>
                      <a:endParaRPr lang="ko-KR" altLang="en-US" sz="1200" b="1" dirty="0">
                        <a:latin typeface="HY그래픽" pitchFamily="18" charset="-127"/>
                        <a:ea typeface="HY그래픽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주민센터 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2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HY그래픽M" pitchFamily="18" charset="-127"/>
                          <a:ea typeface="HY그래픽M" pitchFamily="18" charset="-127"/>
                        </a:rPr>
                        <a:t>층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HY그래픽M" pitchFamily="18" charset="-127"/>
                        <a:ea typeface="HY그래픽M" pitchFamily="18" charset="-127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태양">
  <a:themeElements>
    <a:clrScheme name="태양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태양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태양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64</TotalTime>
  <Words>135</Words>
  <Application>Microsoft Office PowerPoint</Application>
  <PresentationFormat>화면 슬라이드 쇼(4:3)</PresentationFormat>
  <Paragraphs>35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태양</vt:lpstr>
      <vt:lpstr>2016년도 3분기 주안3동 주민자치센터 프로그램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2015. 2분기 주안3동 주민자치센터 프로그램 안내</dc:title>
  <dc:creator>user</dc:creator>
  <cp:lastModifiedBy>user</cp:lastModifiedBy>
  <cp:revision>16</cp:revision>
  <dcterms:created xsi:type="dcterms:W3CDTF">2015-03-18T01:15:56Z</dcterms:created>
  <dcterms:modified xsi:type="dcterms:W3CDTF">2016-07-11T04:30:13Z</dcterms:modified>
</cp:coreProperties>
</file>